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122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8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3D861C-6121-9A45-84C0-EEA420583DA2}" v="3" dt="2023-01-18T18:25:51.484"/>
    <p1510:client id="{9C8510A0-AE2B-15C1-05E1-155B468A2310}" v="5" dt="2023-01-18T18:55:41.2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52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2A5A1-03F5-43FC-86D0-0EA39E9FF708}" type="datetimeFigureOut">
              <a:rPr lang="en-US" smtClean="0"/>
              <a:t>26-Jan-23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679437-5E2C-4546-9B13-B9B4063C4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023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886469"/>
            <a:ext cx="9144000" cy="1881188"/>
          </a:xfrm>
        </p:spPr>
        <p:txBody>
          <a:bodyPr anchor="ctr">
            <a:normAutofit/>
          </a:bodyPr>
          <a:lstStyle>
            <a:lvl1pPr algn="ctr">
              <a:defRPr sz="44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8781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886469"/>
            <a:ext cx="9144000" cy="1881188"/>
          </a:xfrm>
        </p:spPr>
        <p:txBody>
          <a:bodyPr anchor="ctr">
            <a:normAutofit/>
          </a:bodyPr>
          <a:lstStyle>
            <a:lvl1pPr algn="ctr">
              <a:defRPr sz="44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2556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38200" y="6342613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 flipV="1">
            <a:off x="838200" y="1005144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9233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838200" y="6342613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flipV="1">
            <a:off x="838200" y="1005144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9947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84287"/>
            <a:ext cx="5181600" cy="489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84287"/>
            <a:ext cx="5181600" cy="489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838200" y="6342613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flipV="1">
            <a:off x="838200" y="1005144"/>
            <a:ext cx="105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6837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1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2847137"/>
            <a:ext cx="10515600" cy="739775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476946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ransition sli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47137"/>
            <a:ext cx="10515600" cy="739775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446329" y="6401435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2A8304B8-BE23-4960-8E06-D7C4C02C2664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 algn="r"/>
              <a:t>‹#›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78439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d of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7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65372"/>
            <a:ext cx="10515600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72095"/>
            <a:ext cx="10515600" cy="5004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0620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4" r:id="rId3"/>
    <p:sldLayoutId id="2147483650" r:id="rId4"/>
    <p:sldLayoutId id="2147483652" r:id="rId5"/>
    <p:sldLayoutId id="2147483659" r:id="rId6"/>
    <p:sldLayoutId id="2147483660" r:id="rId7"/>
    <p:sldLayoutId id="2147483655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B797-A4E0-2A46-9D9A-03B03C3FC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Evolution of results for a transient and laminar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A17ABA-C80A-9249-B68A-568B81323FE1}"/>
              </a:ext>
            </a:extLst>
          </p:cNvPr>
          <p:cNvSpPr txBox="1"/>
          <p:nvPr/>
        </p:nvSpPr>
        <p:spPr>
          <a:xfrm>
            <a:off x="9328724" y="1315096"/>
            <a:ext cx="2743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0432FF"/>
                </a:solidFill>
              </a:rPr>
              <a:t>(d) </a:t>
            </a:r>
            <a:r>
              <a:rPr lang="en-US" b="1" err="1">
                <a:solidFill>
                  <a:srgbClr val="0432FF"/>
                </a:solidFill>
              </a:rPr>
              <a:t>OpenFOAM</a:t>
            </a:r>
            <a:endParaRPr lang="en-US" b="1">
              <a:solidFill>
                <a:srgbClr val="0432FF"/>
              </a:solidFill>
            </a:endParaRPr>
          </a:p>
        </p:txBody>
      </p:sp>
      <p:pic>
        <p:nvPicPr>
          <p:cNvPr id="15" name="Picture 6">
            <a:extLst>
              <a:ext uri="{FF2B5EF4-FFF2-40B4-BE49-F238E27FC236}">
                <a16:creationId xmlns:a16="http://schemas.microsoft.com/office/drawing/2014/main" id="{A9C84CE5-4773-6241-86C1-2E0690A2D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8724" y="1725638"/>
            <a:ext cx="2743200" cy="36508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25A9D09-181C-2144-9B29-C0E7966FC4BF}"/>
              </a:ext>
            </a:extLst>
          </p:cNvPr>
          <p:cNvSpPr txBox="1"/>
          <p:nvPr/>
        </p:nvSpPr>
        <p:spPr>
          <a:xfrm>
            <a:off x="6075181" y="1315831"/>
            <a:ext cx="286369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0432FF"/>
                </a:solidFill>
                <a:cs typeface="Calibri"/>
              </a:rPr>
              <a:t>(c) PINN – v2</a:t>
            </a:r>
            <a:endParaRPr lang="en-US" b="1">
              <a:solidFill>
                <a:srgbClr val="0432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B7C4D3-7CEC-0F45-9274-2F5E4E6CF27E}"/>
              </a:ext>
            </a:extLst>
          </p:cNvPr>
          <p:cNvSpPr txBox="1"/>
          <p:nvPr/>
        </p:nvSpPr>
        <p:spPr>
          <a:xfrm>
            <a:off x="6096000" y="5516222"/>
            <a:ext cx="24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Code: Sycamore</a:t>
            </a:r>
          </a:p>
          <a:p>
            <a:r>
              <a:rPr lang="en-US"/>
              <a:t>Equilibrium: 100k points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3A40EE-DA8B-D342-A0AB-69EED8A320CC}"/>
              </a:ext>
            </a:extLst>
          </p:cNvPr>
          <p:cNvSpPr txBox="1"/>
          <p:nvPr/>
        </p:nvSpPr>
        <p:spPr>
          <a:xfrm>
            <a:off x="9137574" y="5514102"/>
            <a:ext cx="178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Mesh: 50k nodes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DFD92E3-4F77-FC03-AB38-947D9BD7F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194" y="1642665"/>
            <a:ext cx="2883220" cy="376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556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Template" id="{B61A4E53-3ECE-479E-903F-19FC0A0B36F1}" vid="{EDDE60EE-28A6-4EAD-997A-931DB96B48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PresentationTemplate</Template>
  <TotalTime>4</TotalTime>
  <Words>30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Evolution of results for a transient and laminar 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Felipe Viana</cp:lastModifiedBy>
  <cp:revision>9</cp:revision>
  <dcterms:created xsi:type="dcterms:W3CDTF">2018-05-16T19:25:49Z</dcterms:created>
  <dcterms:modified xsi:type="dcterms:W3CDTF">2023-01-26T18:45:44Z</dcterms:modified>
</cp:coreProperties>
</file>

<file path=docProps/thumbnail.jpeg>
</file>